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76" r:id="rId4"/>
    <p:sldId id="280" r:id="rId5"/>
    <p:sldId id="277" r:id="rId6"/>
    <p:sldId id="278" r:id="rId7"/>
    <p:sldId id="262" r:id="rId8"/>
    <p:sldId id="279" r:id="rId9"/>
    <p:sldId id="264" r:id="rId10"/>
    <p:sldId id="265" r:id="rId11"/>
    <p:sldId id="274" r:id="rId12"/>
    <p:sldId id="27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 autoAdjust="0"/>
    <p:restoredTop sz="74556"/>
  </p:normalViewPr>
  <p:slideViewPr>
    <p:cSldViewPr snapToGrid="0">
      <p:cViewPr>
        <p:scale>
          <a:sx n="91" d="100"/>
          <a:sy n="91" d="100"/>
        </p:scale>
        <p:origin x="872" y="5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2023. 11. 29.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추억의 조각들을 디지털 별빛으로 저장하는 </a:t>
            </a:r>
            <a:r>
              <a:rPr lang="en" altLang="ko-KR" dirty="0"/>
              <a:t>AR </a:t>
            </a:r>
            <a:r>
              <a:rPr lang="ko-KR" altLang="en-US" dirty="0"/>
              <a:t>타임캡슐</a:t>
            </a:r>
            <a:r>
              <a:rPr lang="en-US" altLang="ko-KR" dirty="0"/>
              <a:t>, </a:t>
            </a:r>
            <a:r>
              <a:rPr lang="en" altLang="ko-KR" dirty="0" err="1"/>
              <a:t>ARchive</a:t>
            </a:r>
            <a:r>
              <a:rPr lang="en" altLang="ko-KR" dirty="0"/>
              <a:t>! </a:t>
            </a:r>
            <a:r>
              <a:rPr lang="ko-KR" altLang="en-US" dirty="0"/>
              <a:t>발표를 </a:t>
            </a:r>
            <a:r>
              <a:rPr lang="ko-KR" altLang="en-US" dirty="0" err="1"/>
              <a:t>맡게된</a:t>
            </a:r>
            <a:r>
              <a:rPr lang="ko-KR" altLang="en-US" dirty="0"/>
              <a:t> 박준수 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268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한국공학대학교 학생이 저희 앱을 통해 졸업식의 추억을 저장하는 사용자 스토리를 보여드리겠습니다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메인 화면에 타임 캡슐을 저장할 지도의 모습을 볼 수 있습니다</a:t>
            </a:r>
            <a:r>
              <a:rPr lang="en-US" altLang="ko-KR" dirty="0"/>
              <a:t>. </a:t>
            </a:r>
            <a:r>
              <a:rPr lang="ko-KR" altLang="en-US" dirty="0"/>
              <a:t>학생이 졸업식장에서 우측 하단의 </a:t>
            </a:r>
            <a:r>
              <a:rPr lang="en-US" altLang="ko-KR" dirty="0"/>
              <a:t>+ </a:t>
            </a:r>
            <a:r>
              <a:rPr lang="ko-KR" altLang="en-US" dirty="0"/>
              <a:t>버튼을 눌렀습니다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친구들과 추억을 공유하기 위해 캡슐 공개 범위를 친구 캡슐을 선택하였습니다</a:t>
            </a:r>
            <a:r>
              <a:rPr lang="en-US" altLang="ko-KR" dirty="0"/>
              <a:t>. </a:t>
            </a:r>
            <a:r>
              <a:rPr lang="ko-KR" altLang="en-US" dirty="0"/>
              <a:t>그 다음으로는 캡슐 스킨입니다</a:t>
            </a:r>
            <a:r>
              <a:rPr lang="en-US" altLang="ko-KR" dirty="0"/>
              <a:t>. </a:t>
            </a:r>
            <a:r>
              <a:rPr lang="ko-KR" altLang="en-US" dirty="0"/>
              <a:t>학생은 직접 그린 이미지를 캡슐 외형으로 선택하였습니다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힉생은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년 후 학교에서 다시 모이게 될 때 졸업식의 추억을 회상하기 위해 시간을 설정하였습니다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마지막으로 사진</a:t>
            </a:r>
            <a:r>
              <a:rPr lang="en-US" altLang="ko-KR" dirty="0"/>
              <a:t>,</a:t>
            </a:r>
            <a:r>
              <a:rPr lang="ko-KR" altLang="en-US" dirty="0"/>
              <a:t> 영상</a:t>
            </a:r>
            <a:r>
              <a:rPr lang="en-US" altLang="ko-KR" dirty="0"/>
              <a:t>,</a:t>
            </a:r>
            <a:r>
              <a:rPr lang="ko-KR" altLang="en-US" dirty="0"/>
              <a:t> 텍스트를 게시글 형식으로 작성 후 저장했습니다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년 뒤 학교에 모이게 되었을 때 저희 앱의 </a:t>
            </a:r>
            <a:r>
              <a:rPr kumimoji="1" lang="en-US" altLang="ko-KR" dirty="0"/>
              <a:t>AR</a:t>
            </a:r>
            <a:r>
              <a:rPr kumimoji="1" lang="ko-KR" altLang="en-US" dirty="0"/>
              <a:t> 카메라를 이용해 추억을 저장했던 장소를 비춥니다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저장했던 </a:t>
            </a:r>
            <a:r>
              <a:rPr kumimoji="1" lang="ko-KR" altLang="en-US" dirty="0" err="1"/>
              <a:t>타임캡술이</a:t>
            </a:r>
            <a:r>
              <a:rPr kumimoji="1" lang="ko-KR" altLang="en-US" dirty="0"/>
              <a:t> 등장합니다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타임캡슐을 누르면 저장했던 추억들을 다시 볼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뿐만 아니라 이런 추억들을 소셜 기능을 통해 친구들과 공유했습니다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676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예상 결과물로는 </a:t>
            </a:r>
            <a:r>
              <a:rPr lang="en" altLang="ko-KR" dirty="0"/>
              <a:t>AR </a:t>
            </a:r>
            <a:r>
              <a:rPr lang="ko-KR" altLang="en-US" dirty="0"/>
              <a:t>카메라를 이용한 캡슐 확인</a:t>
            </a:r>
            <a:r>
              <a:rPr lang="en-US" altLang="ko-KR" dirty="0"/>
              <a:t>, </a:t>
            </a:r>
            <a:r>
              <a:rPr lang="ko-KR" altLang="en-US" dirty="0" err="1"/>
              <a:t>커스텀한</a:t>
            </a:r>
            <a:r>
              <a:rPr lang="ko-KR" altLang="en-US" dirty="0"/>
              <a:t> 캡슐 스킨 제작</a:t>
            </a:r>
            <a:r>
              <a:rPr lang="en-US" altLang="ko-KR" dirty="0"/>
              <a:t>, </a:t>
            </a:r>
            <a:r>
              <a:rPr lang="ko-KR" altLang="en-US" dirty="0"/>
              <a:t>캡슐 데이터 필터링</a:t>
            </a:r>
            <a:r>
              <a:rPr lang="en-US" altLang="ko-KR" dirty="0"/>
              <a:t>, </a:t>
            </a:r>
            <a:r>
              <a:rPr lang="en" altLang="ko-KR" dirty="0"/>
              <a:t>GPS, </a:t>
            </a:r>
            <a:r>
              <a:rPr lang="ko-KR" altLang="en-US" dirty="0"/>
              <a:t>시간 기반의 알림 등의 기능을 갖춘 구글 스토어에 등록된 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방법으로는 </a:t>
            </a:r>
            <a:r>
              <a:rPr lang="en" altLang="ko-KR" dirty="0"/>
              <a:t>Agile </a:t>
            </a:r>
            <a:r>
              <a:rPr lang="ko-KR" altLang="en-US" dirty="0"/>
              <a:t>방법론의 </a:t>
            </a:r>
            <a:r>
              <a:rPr lang="en" altLang="ko-KR" dirty="0"/>
              <a:t>Scrum framework</a:t>
            </a:r>
            <a:r>
              <a:rPr lang="ko-KR" altLang="en-US" dirty="0" err="1"/>
              <a:t>를</a:t>
            </a:r>
            <a:r>
              <a:rPr lang="ko-KR" altLang="en-US" dirty="0"/>
              <a:t> 이용하고</a:t>
            </a:r>
            <a:r>
              <a:rPr lang="en-US" altLang="ko-KR" dirty="0"/>
              <a:t>, </a:t>
            </a:r>
            <a:r>
              <a:rPr lang="en" altLang="ko-KR" dirty="0"/>
              <a:t>MVVM </a:t>
            </a:r>
            <a:r>
              <a:rPr lang="ko-KR" altLang="en-US" dirty="0"/>
              <a:t>패턴으로 앱을 개발하며</a:t>
            </a:r>
            <a:r>
              <a:rPr lang="en-US" altLang="ko-KR" dirty="0"/>
              <a:t>, </a:t>
            </a:r>
            <a:r>
              <a:rPr lang="ko-KR" altLang="en-US" dirty="0"/>
              <a:t>테스트 </a:t>
            </a:r>
            <a:r>
              <a:rPr lang="ko-KR" altLang="en-US" dirty="0" err="1"/>
              <a:t>커버리지를</a:t>
            </a:r>
            <a:r>
              <a:rPr lang="ko-KR" altLang="en-US" dirty="0"/>
              <a:t> 일정 수준 유지하며 구축해 나갈 생각입니다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8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프론트 </a:t>
            </a:r>
            <a:r>
              <a:rPr lang="en-US" altLang="ko-KR" dirty="0"/>
              <a:t>2</a:t>
            </a:r>
            <a:r>
              <a:rPr lang="ko-KR" altLang="en-US" dirty="0"/>
              <a:t>명과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명이 적절하게 업무를 분담하였습니다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42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종합 설계를 수행할 예정입니다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47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개발을 관리할 </a:t>
            </a:r>
            <a:r>
              <a:rPr lang="ko-KR" altLang="en-US" dirty="0" err="1"/>
              <a:t>깃허브</a:t>
            </a:r>
            <a:r>
              <a:rPr lang="ko-KR" altLang="en-US" dirty="0"/>
              <a:t> 주소입니다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10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참고문헌으로는 </a:t>
            </a:r>
            <a:r>
              <a:rPr lang="en" altLang="ko-KR" dirty="0"/>
              <a:t>Spring boot, android developer, Docker </a:t>
            </a:r>
            <a:r>
              <a:rPr lang="ko-KR" altLang="en-US" dirty="0"/>
              <a:t>공식문서를 참고할 </a:t>
            </a:r>
            <a:r>
              <a:rPr lang="ko-KR" altLang="en-US" dirty="0" err="1"/>
              <a:t>상각입니다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13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이상 발표를 마치겠습니다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78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 순으로 발표를 진행하겠습니다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3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한 가상의 문제 상황을 커플을 통해 보여드리겠습니다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한국공학대학교 한 커플이 남산 타워에 가서 사랑의 자물쇠를 </a:t>
            </a:r>
            <a:r>
              <a:rPr kumimoji="1" lang="ko-KR" altLang="en-US" dirty="0" err="1"/>
              <a:t>걸어놨습니다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년 뒤 둘은 남산 타워에 재방문 했을 때 </a:t>
            </a:r>
            <a:r>
              <a:rPr kumimoji="1" lang="ko-KR" altLang="en-US" dirty="0" err="1"/>
              <a:t>걸어놨던</a:t>
            </a:r>
            <a:r>
              <a:rPr kumimoji="1" lang="ko-KR" altLang="en-US" dirty="0"/>
              <a:t> 자물쇠를 다시 찾고 싶었지만 부식이 되어 자물쇠를 찾지 못하게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이렇게 추억을 저장하는 방식에 대해 문제가 발생하였습니다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4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기존에 추억을 저장하는 방식은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물리적 자원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공간 낭비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환경 오염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건물 흉측화가 발생합니다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그에 따른 쓰레기와 철거로 인한 추가적인 자원 소모 문제를 유발합니다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  <a:endParaRPr lang="ko-KR" altLang="en-US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저희는 이러한 문제를 어떻게 해결할지 고민해봤습니다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8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앱 </a:t>
            </a:r>
            <a:r>
              <a:rPr lang="en-US" altLang="ko-KR" dirty="0" err="1"/>
              <a:t>Arckive</a:t>
            </a:r>
            <a:r>
              <a:rPr lang="ko-KR" altLang="en-US" dirty="0"/>
              <a:t>는 이러한 문제에 대해 해결책을 제시합니다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우리가 소중한 추억을 사진이나 물건에 담듯이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이제 그 추억들을 디지털 공간에 저장하도록 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나중에 이러한 추억들을 다시 경험하고 싶을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증강 현길 기술을 사용하여 실제로 생생하게 추억을 떠올리는 느낌을 받을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4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저의 앱과 비교할 만한 서비스가 운영되고 있지 않아서</a:t>
            </a:r>
            <a:r>
              <a:rPr lang="en-US" altLang="ko-KR" dirty="0"/>
              <a:t>, </a:t>
            </a:r>
            <a:r>
              <a:rPr lang="ko-KR" altLang="en-US" dirty="0"/>
              <a:t>대표적인 기능들을 일부 가진 앱과 비교를 해보았습니다</a:t>
            </a:r>
            <a:r>
              <a:rPr lang="en-US" altLang="ko-KR" dirty="0"/>
              <a:t>. </a:t>
            </a:r>
            <a:r>
              <a:rPr lang="ko-KR" altLang="en-US" dirty="0"/>
              <a:t>비교 대상으로 기본 갤러리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en" altLang="ko-KR" dirty="0"/>
              <a:t>Time Capsule is </a:t>
            </a:r>
            <a:r>
              <a:rPr lang="en" altLang="ko-KR" dirty="0" err="1"/>
              <a:t>immoratality</a:t>
            </a:r>
            <a:r>
              <a:rPr lang="ko-KR" altLang="en-US" dirty="0"/>
              <a:t>가 있는데</a:t>
            </a:r>
            <a:r>
              <a:rPr lang="en-US" altLang="ko-KR" dirty="0"/>
              <a:t>, </a:t>
            </a:r>
            <a:r>
              <a:rPr lang="ko-KR" altLang="en-US" dirty="0"/>
              <a:t>모두 컨텐츠를 보관하는 기능을 공통적으로 가지고 있지만 </a:t>
            </a:r>
            <a:r>
              <a:rPr lang="en" altLang="ko-KR" dirty="0" err="1"/>
              <a:t>ARckive</a:t>
            </a:r>
            <a:r>
              <a:rPr lang="ko-KR" altLang="en-US" dirty="0"/>
              <a:t>는 캡슐 커스텀</a:t>
            </a:r>
            <a:r>
              <a:rPr lang="en-US" altLang="ko-KR" dirty="0"/>
              <a:t>, </a:t>
            </a:r>
            <a:r>
              <a:rPr lang="en" altLang="ko-KR" dirty="0"/>
              <a:t>AR, </a:t>
            </a:r>
            <a:r>
              <a:rPr lang="ko-KR" altLang="en-US" dirty="0"/>
              <a:t>타임캡슐</a:t>
            </a:r>
            <a:r>
              <a:rPr lang="en-US" altLang="ko-KR" dirty="0"/>
              <a:t>,</a:t>
            </a:r>
            <a:r>
              <a:rPr lang="ko-KR" altLang="en-US" dirty="0"/>
              <a:t> 장소 시간 기반 알림</a:t>
            </a:r>
            <a:r>
              <a:rPr lang="en-US" altLang="ko-KR" dirty="0"/>
              <a:t>, </a:t>
            </a:r>
            <a:r>
              <a:rPr lang="en" altLang="ko-KR" dirty="0"/>
              <a:t>Social </a:t>
            </a:r>
            <a:r>
              <a:rPr lang="ko-KR" altLang="en-US" dirty="0"/>
              <a:t>기능을 통한 차별성을 제공합니다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최종 목표로는 사용자에게 생생한 증강현실을 통해 개인적 및 역사적 추억을 저장하고 재현할 수 있는 경험을 제공하는 앱을 개발하는 것 입니다</a:t>
            </a:r>
            <a:r>
              <a:rPr lang="en-US" altLang="ko-KR" dirty="0"/>
              <a:t>. </a:t>
            </a:r>
            <a:r>
              <a:rPr lang="ko-KR" altLang="en-US" dirty="0"/>
              <a:t>목표 성능으로는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0.5</a:t>
            </a:r>
            <a:r>
              <a:rPr lang="ko-KR" altLang="en-US" dirty="0"/>
              <a:t>초 이내 응답할 수 있게 하고</a:t>
            </a:r>
            <a:r>
              <a:rPr lang="en-US" altLang="ko-KR" dirty="0"/>
              <a:t>, </a:t>
            </a:r>
            <a:r>
              <a:rPr lang="ko-KR" altLang="en-US" dirty="0"/>
              <a:t>각 화면 전환 렌더링을 </a:t>
            </a:r>
            <a:r>
              <a:rPr lang="en-US" altLang="ko-KR" dirty="0"/>
              <a:t>2</a:t>
            </a:r>
            <a:r>
              <a:rPr lang="ko-KR" altLang="en-US" dirty="0"/>
              <a:t>초 이내</a:t>
            </a:r>
            <a:r>
              <a:rPr lang="en-US" altLang="ko-KR" dirty="0"/>
              <a:t>, </a:t>
            </a:r>
            <a:r>
              <a:rPr lang="ko-KR" altLang="en-US" dirty="0"/>
              <a:t>동시 </a:t>
            </a:r>
            <a:r>
              <a:rPr lang="ko-KR" altLang="en-US" dirty="0" err="1"/>
              <a:t>접소자</a:t>
            </a:r>
            <a:r>
              <a:rPr lang="ko-KR" altLang="en-US" dirty="0"/>
              <a:t> 수를 약 </a:t>
            </a:r>
            <a:r>
              <a:rPr lang="en-US" altLang="ko-KR" dirty="0"/>
              <a:t>1000</a:t>
            </a:r>
            <a:r>
              <a:rPr lang="ko-KR" altLang="en-US" dirty="0"/>
              <a:t>명 수용</a:t>
            </a:r>
            <a:r>
              <a:rPr lang="en-US" altLang="ko-KR" dirty="0"/>
              <a:t>, </a:t>
            </a:r>
            <a:r>
              <a:rPr lang="ko-KR" altLang="en-US" dirty="0"/>
              <a:t>데이터 건수를 약 </a:t>
            </a:r>
            <a:r>
              <a:rPr lang="en-US" altLang="ko-KR" dirty="0"/>
              <a:t>10</a:t>
            </a:r>
            <a:r>
              <a:rPr lang="en" altLang="ko-KR" dirty="0"/>
              <a:t>GB</a:t>
            </a:r>
            <a:r>
              <a:rPr lang="ko-KR" altLang="en-US" dirty="0"/>
              <a:t>로 지정했습니다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66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9-10) </a:t>
            </a:r>
            <a:r>
              <a:rPr lang="ko-KR" altLang="en-US" dirty="0"/>
              <a:t>저희의 개발 범위로는 대표적으로 </a:t>
            </a:r>
            <a:r>
              <a:rPr lang="en-US" altLang="ko-KR" dirty="0"/>
              <a:t>4</a:t>
            </a:r>
            <a:r>
              <a:rPr lang="ko-KR" altLang="en-US" dirty="0"/>
              <a:t>가지가 있습니다</a:t>
            </a:r>
            <a:r>
              <a:rPr lang="en-US" altLang="ko-KR" dirty="0"/>
              <a:t>. </a:t>
            </a:r>
            <a:r>
              <a:rPr lang="ko-KR" altLang="en-US" dirty="0"/>
              <a:t>전화번호 바탕의 </a:t>
            </a:r>
            <a:r>
              <a:rPr lang="en" altLang="ko-KR" dirty="0"/>
              <a:t>Social Network Service</a:t>
            </a:r>
            <a:r>
              <a:rPr lang="ko-KR" altLang="en-US" dirty="0" err="1"/>
              <a:t>를</a:t>
            </a:r>
            <a:r>
              <a:rPr lang="ko-KR" altLang="en-US" dirty="0"/>
              <a:t> 카카오</a:t>
            </a:r>
            <a:r>
              <a:rPr lang="en-US" altLang="ko-KR" dirty="0"/>
              <a:t>, </a:t>
            </a:r>
            <a:r>
              <a:rPr lang="ko-KR" altLang="en-US" dirty="0"/>
              <a:t>구글의 인증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통한 로그인 후</a:t>
            </a:r>
            <a:r>
              <a:rPr lang="en-US" altLang="ko-KR" dirty="0"/>
              <a:t>, </a:t>
            </a:r>
            <a:r>
              <a:rPr lang="en" altLang="ko-KR" dirty="0" err="1"/>
              <a:t>Twillo</a:t>
            </a:r>
            <a:r>
              <a:rPr lang="en" altLang="ko-KR" dirty="0"/>
              <a:t> </a:t>
            </a:r>
            <a:r>
              <a:rPr lang="ko-KR" altLang="en-US" dirty="0"/>
              <a:t>전화번호 인증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개발합니다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캡슐에 들어가는 이미지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동영상 컨텐츠</a:t>
            </a:r>
            <a:r>
              <a:rPr lang="en-US" altLang="ko-KR" dirty="0"/>
              <a:t>,</a:t>
            </a:r>
            <a:r>
              <a:rPr lang="ko-KR" altLang="en-US" dirty="0"/>
              <a:t> 사용자 </a:t>
            </a:r>
            <a:r>
              <a:rPr lang="en-US" altLang="ko-KR" dirty="0"/>
              <a:t>AR </a:t>
            </a:r>
            <a:r>
              <a:rPr lang="ko-KR" altLang="en-US" dirty="0"/>
              <a:t>모델을 </a:t>
            </a:r>
            <a:r>
              <a:rPr lang="en-US" altLang="ko-KR" dirty="0"/>
              <a:t>AWS S3</a:t>
            </a:r>
            <a:r>
              <a:rPr lang="ko-KR" altLang="en-US" dirty="0"/>
              <a:t>와 </a:t>
            </a:r>
            <a:r>
              <a:rPr lang="en-US" altLang="ko-KR" dirty="0"/>
              <a:t>RDS</a:t>
            </a:r>
            <a:r>
              <a:rPr lang="ko-KR" altLang="en-US" dirty="0" err="1"/>
              <a:t>를</a:t>
            </a:r>
            <a:r>
              <a:rPr lang="ko-KR" altLang="en-US" dirty="0"/>
              <a:t> 통해 제공 및 관리합니다</a:t>
            </a:r>
            <a:r>
              <a:rPr lang="en-US" altLang="ko-KR" dirty="0"/>
              <a:t>. </a:t>
            </a:r>
            <a:r>
              <a:rPr lang="ko-KR" altLang="en-US" dirty="0"/>
              <a:t>또한 현재 위치 및 캡슐 개발 시간을 바탕으로 </a:t>
            </a:r>
            <a:r>
              <a:rPr lang="en" altLang="ko-KR" dirty="0"/>
              <a:t>Spring boot</a:t>
            </a:r>
            <a:r>
              <a:rPr lang="ko-KR" altLang="en-US" dirty="0"/>
              <a:t>로 알림 시스템을 구축하고</a:t>
            </a:r>
            <a:r>
              <a:rPr lang="en-US" altLang="ko-KR" dirty="0"/>
              <a:t>, </a:t>
            </a:r>
            <a:r>
              <a:rPr lang="en" altLang="ko-KR" dirty="0" err="1"/>
              <a:t>Firbase</a:t>
            </a:r>
            <a:r>
              <a:rPr lang="ko-KR" altLang="en-US" dirty="0"/>
              <a:t>와 통신 후 클라이언트에게 알림을 전송하게 해줍니다</a:t>
            </a:r>
            <a:r>
              <a:rPr lang="en-US" altLang="ko-KR" dirty="0"/>
              <a:t>. </a:t>
            </a:r>
            <a:r>
              <a:rPr lang="ko-KR" altLang="en-US" dirty="0"/>
              <a:t>마지막으로 구글 맵</a:t>
            </a:r>
            <a:r>
              <a:rPr lang="en-US" altLang="ko-KR" dirty="0"/>
              <a:t>, </a:t>
            </a:r>
            <a:r>
              <a:rPr lang="en" altLang="ko-KR" dirty="0"/>
              <a:t>AR core</a:t>
            </a:r>
            <a:r>
              <a:rPr lang="ko-KR" altLang="en-US" dirty="0" err="1"/>
              <a:t>를</a:t>
            </a:r>
            <a:r>
              <a:rPr lang="ko-KR" altLang="en-US" dirty="0"/>
              <a:t> 이용하여 </a:t>
            </a:r>
            <a:r>
              <a:rPr lang="en" altLang="ko-KR" dirty="0"/>
              <a:t>GPS</a:t>
            </a:r>
            <a:r>
              <a:rPr lang="ko-KR" altLang="en-US" dirty="0"/>
              <a:t>와 </a:t>
            </a:r>
            <a:r>
              <a:rPr lang="en" altLang="ko-KR" dirty="0"/>
              <a:t>AR</a:t>
            </a:r>
            <a:r>
              <a:rPr lang="ko-KR" altLang="en-US" dirty="0"/>
              <a:t>을 기반으로 타임캡슐을 보여주는 화면을 구축할 예정입니다</a:t>
            </a:r>
            <a:r>
              <a:rPr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8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구성도로는 다음과 같습니다</a:t>
            </a:r>
            <a:r>
              <a:rPr lang="en-US" altLang="ko-KR" dirty="0"/>
              <a:t>. </a:t>
            </a:r>
            <a:r>
              <a:rPr lang="ko-KR" altLang="en-US" dirty="0"/>
              <a:t>사용자는 안드로이드 폰을 통해 </a:t>
            </a:r>
            <a:r>
              <a:rPr lang="en" altLang="ko-KR" dirty="0" err="1"/>
              <a:t>Arckive</a:t>
            </a:r>
            <a:r>
              <a:rPr lang="ko-KR" altLang="en-US" dirty="0"/>
              <a:t>의 기능을 체험할 수 있고</a:t>
            </a:r>
            <a:r>
              <a:rPr lang="en-US" altLang="ko-KR" dirty="0"/>
              <a:t>, </a:t>
            </a:r>
            <a:r>
              <a:rPr lang="ko-KR" altLang="en-US" dirty="0"/>
              <a:t>서버와 데이터 베이스에서 해당 데이터에 대한 비지니스 로직을 구성하고 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84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2023. 11. 29.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5B7893-B19E-8088-4FF7-83858321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239391"/>
            <a:ext cx="11794131" cy="5618608"/>
          </a:xfrm>
          <a:prstGeom prst="rect">
            <a:avLst/>
          </a:prstGeom>
        </p:spPr>
      </p:pic>
      <p:pic>
        <p:nvPicPr>
          <p:cNvPr id="4" name="그림 3" descr="텍스트, 도표, 스크린샷, 평면도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063" y="1190624"/>
            <a:ext cx="11043525" cy="55859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83726" y="81460"/>
            <a:ext cx="3431548" cy="67277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9933" y="16347"/>
            <a:ext cx="1103213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5035" y="1480849"/>
            <a:ext cx="2832100" cy="52451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771979" y="6820542"/>
            <a:ext cx="2832100" cy="524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791C97A-227E-E8FD-0187-66D4683240EB}"/>
              </a:ext>
            </a:extLst>
          </p:cNvPr>
          <p:cNvGrpSpPr/>
          <p:nvPr/>
        </p:nvGrpSpPr>
        <p:grpSpPr>
          <a:xfrm>
            <a:off x="5927604" y="1480849"/>
            <a:ext cx="2832100" cy="5245100"/>
            <a:chOff x="6496939" y="1480849"/>
            <a:chExt cx="2832100" cy="5245100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496939" y="1480849"/>
              <a:ext cx="2832100" cy="5245100"/>
            </a:xfrm>
            <a:prstGeom prst="rect">
              <a:avLst/>
            </a:prstGeom>
          </p:spPr>
        </p:pic>
        <p:pic>
          <p:nvPicPr>
            <p:cNvPr id="3" name="그림 2" descr="만화 영화, 클립아트이(가) 표시된 사진&#10;&#10;자동 생성된 설명">
              <a:extLst>
                <a:ext uri="{FF2B5EF4-FFF2-40B4-BE49-F238E27FC236}">
                  <a16:creationId xmlns:a16="http://schemas.microsoft.com/office/drawing/2014/main" id="{84EF899A-3759-F629-6069-B88B374E6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050" y="2684505"/>
              <a:ext cx="1041826" cy="1088710"/>
            </a:xfrm>
            <a:prstGeom prst="rect">
              <a:avLst/>
            </a:prstGeom>
          </p:spPr>
        </p:pic>
      </p:grpSp>
      <p:pic>
        <p:nvPicPr>
          <p:cNvPr id="11" name="그림 10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41B0199-D92B-AE75-67AA-91999F4A6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81" y="1480849"/>
            <a:ext cx="2832101" cy="5245100"/>
          </a:xfrm>
          <a:prstGeom prst="rect">
            <a:avLst/>
          </a:prstGeom>
        </p:spPr>
      </p:pic>
      <p:pic>
        <p:nvPicPr>
          <p:cNvPr id="13" name="그림 12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0477CD32-57CD-E9C2-09E8-E9E606C0F4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35" y="1480849"/>
            <a:ext cx="2967517" cy="52451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텍스트, 화이트, 그래픽이(가) 표시된 사진&#10;&#10;자동 생성된 설명">
            <a:extLst>
              <a:ext uri="{FF2B5EF4-FFF2-40B4-BE49-F238E27FC236}">
                <a16:creationId xmlns:a16="http://schemas.microsoft.com/office/drawing/2014/main" id="{C31B47D0-6954-E49E-665F-E26171557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15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020861-C0E5-A73C-214C-DB43BC6CD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7" y="1414779"/>
            <a:ext cx="2953993" cy="4709976"/>
          </a:xfrm>
          <a:prstGeom prst="rect">
            <a:avLst/>
          </a:prstGeom>
        </p:spPr>
      </p:pic>
      <p:pic>
        <p:nvPicPr>
          <p:cNvPr id="17" name="그림 16" descr="상징, 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82C565B9-C668-1D11-E5E8-94004715E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16" y="1229935"/>
            <a:ext cx="2822952" cy="5079663"/>
          </a:xfrm>
          <a:prstGeom prst="rect">
            <a:avLst/>
          </a:prstGeom>
        </p:spPr>
      </p:pic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730B4E17-7DEA-C247-CE26-EF233AF6A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31" y="2311880"/>
            <a:ext cx="2676817" cy="279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90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53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C5C041-55B3-7847-0D96-B89DC9E01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20" y="1513888"/>
            <a:ext cx="2075180" cy="21187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79EBE5-61CC-89F8-EA0E-DF8990C0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130" y="1711936"/>
            <a:ext cx="1936332" cy="21869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F6AC49-6FD1-D237-F3D5-27BF82A82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02" y="1649693"/>
            <a:ext cx="2075179" cy="20305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25D811-38E4-D7B4-C722-15A4C4400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518" y="1851314"/>
            <a:ext cx="1936332" cy="19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7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46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8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18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17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06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E6E88E9-7A60-B660-2ADD-BF7CD212C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그림 6" descr="하늘, 사람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72ADC311-C6C5-158D-09D2-27FBBDC71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6" y="2688771"/>
            <a:ext cx="3801424" cy="3967678"/>
          </a:xfrm>
          <a:prstGeom prst="rect">
            <a:avLst/>
          </a:prstGeom>
        </p:spPr>
      </p:pic>
      <p:pic>
        <p:nvPicPr>
          <p:cNvPr id="9" name="그림 8" descr="의류, 하늘, 사람, 구름이(가) 표시된 사진&#10;&#10;자동 생성된 설명">
            <a:extLst>
              <a:ext uri="{FF2B5EF4-FFF2-40B4-BE49-F238E27FC236}">
                <a16:creationId xmlns:a16="http://schemas.microsoft.com/office/drawing/2014/main" id="{7CD08CFD-7D7F-0A0A-E4F1-4A67FAB60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43" y="2688771"/>
            <a:ext cx="3967678" cy="39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크리스마스 트리, 크리스마스, 스크린샷이(가) 표시된 사진&#10;&#10;자동 생성된 설명">
            <a:extLst>
              <a:ext uri="{FF2B5EF4-FFF2-40B4-BE49-F238E27FC236}">
                <a16:creationId xmlns:a16="http://schemas.microsoft.com/office/drawing/2014/main" id="{71E7428C-4689-234E-A785-4641E5325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41DFAD-77E9-4006-1D8B-48A052A62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9" y="1251065"/>
            <a:ext cx="9338855" cy="5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9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8C459968-EA58-6294-B163-D99921443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noFill/>
        </p:spPr>
      </p:pic>
      <p:pic>
        <p:nvPicPr>
          <p:cNvPr id="7" name="그림 6" descr="하늘, 사람, 의류, 야외이(가) 표시된 사진&#10;&#10;자동 생성된 설명">
            <a:extLst>
              <a:ext uri="{FF2B5EF4-FFF2-40B4-BE49-F238E27FC236}">
                <a16:creationId xmlns:a16="http://schemas.microsoft.com/office/drawing/2014/main" id="{2EC05687-7421-50A4-C7DA-6DB3308C0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2" y="0"/>
            <a:ext cx="6629408" cy="68579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8AC704-EC2C-4FE2-A37D-B73BCCB482A8}"/>
              </a:ext>
            </a:extLst>
          </p:cNvPr>
          <p:cNvSpPr txBox="1"/>
          <p:nvPr/>
        </p:nvSpPr>
        <p:spPr>
          <a:xfrm>
            <a:off x="749897" y="2410691"/>
            <a:ext cx="44455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000000"/>
                </a:solidFill>
                <a:effectLst/>
              </a:rPr>
              <a:t>사용자의 추억을 디지털 공간에 저장해 </a:t>
            </a:r>
            <a:r>
              <a:rPr lang="en" altLang="ko-KR" sz="2800" b="0" i="0" dirty="0">
                <a:solidFill>
                  <a:srgbClr val="000000"/>
                </a:solidFill>
                <a:effectLst/>
              </a:rPr>
              <a:t>AR</a:t>
            </a:r>
            <a:r>
              <a:rPr lang="ko-KR" altLang="en-US" sz="2800" b="0" i="0" dirty="0">
                <a:solidFill>
                  <a:srgbClr val="000000"/>
                </a:solidFill>
                <a:effectLst/>
              </a:rPr>
              <a:t>로 다시 찾아볼 수 있는 앱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948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068F9FF-CE89-B863-C4D9-208F8A6B4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36199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25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09540066-A58C-7C5E-826A-8AF5F869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479291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7A74F1F-E960-062C-549C-C7F88B652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576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647</Words>
  <Application>Microsoft Macintosh PowerPoint</Application>
  <PresentationFormat>와이드스크린</PresentationFormat>
  <Paragraphs>51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민수</dc:creator>
  <cp:lastModifiedBy>박준수(2019158016)</cp:lastModifiedBy>
  <cp:revision>161</cp:revision>
  <dcterms:created xsi:type="dcterms:W3CDTF">2023-11-20T12:15:07Z</dcterms:created>
  <dcterms:modified xsi:type="dcterms:W3CDTF">2023-11-29T16:06:10Z</dcterms:modified>
  <cp:version/>
</cp:coreProperties>
</file>